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/>
    <p:restoredTop sz="80416"/>
  </p:normalViewPr>
  <p:slideViewPr>
    <p:cSldViewPr snapToGrid="0">
      <p:cViewPr varScale="1">
        <p:scale>
          <a:sx n="98" d="100"/>
          <a:sy n="98" d="100"/>
        </p:scale>
        <p:origin x="120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This template uses the fonts Zilla Slab, Barlow and </a:t>
            </a:r>
            <a:r>
              <a:rPr lang="en" dirty="0" err="1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Saira</a:t>
            </a:r>
            <a:r>
              <a:rPr lang="en" dirty="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Condensed which are available for download from Google Fonts.</a:t>
            </a:r>
            <a:r>
              <a:rPr lang="en" dirty="0">
                <a:latin typeface="Barlow"/>
                <a:ea typeface="Barlow"/>
                <a:cs typeface="Barlow"/>
                <a:sym typeface="Barlow"/>
              </a:rPr>
              <a:t> This file contains sample slides with some commonly used layouts. </a:t>
            </a:r>
            <a:r>
              <a:rPr lang="en" dirty="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Alternate slide layouts are accessed from the Layout dropdown on the Home tab or when inserting a new slide from the Insert tab.</a:t>
            </a:r>
            <a:endParaRPr dirty="0"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4a7ee15a5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24a7ee15a5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4a7ee15a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4a7ee15a5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4a7ee15a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24a7ee15a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4a7ee15a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24a7ee15a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24a7ee15a5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24a7ee15a5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24a7ee15a5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24a7ee15a5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24a7ee15a5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24a7ee15a5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24a7ee15a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24a7ee15a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24a7ee15a5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24a7ee15a5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- Title slide" userDrawn="1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30675" y="1130675"/>
            <a:ext cx="793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930675" y="3220225"/>
            <a:ext cx="7937400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sp>
        <p:nvSpPr>
          <p:cNvPr id="12" name="Google Shape;12;p2"/>
          <p:cNvSpPr/>
          <p:nvPr/>
        </p:nvSpPr>
        <p:spPr>
          <a:xfrm>
            <a:off x="0" y="0"/>
            <a:ext cx="477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2">
            <a:alphaModFix/>
          </a:blip>
          <a:srcRect b="20095"/>
          <a:stretch/>
        </p:blipFill>
        <p:spPr>
          <a:xfrm>
            <a:off x="7672225" y="0"/>
            <a:ext cx="1100050" cy="4110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69133"/>
          <a:stretch/>
        </p:blipFill>
        <p:spPr>
          <a:xfrm flipH="1">
            <a:off x="6353475" y="3032173"/>
            <a:ext cx="1100050" cy="158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3">
            <a:alphaModFix/>
          </a:blip>
          <a:srcRect r="85956"/>
          <a:stretch/>
        </p:blipFill>
        <p:spPr>
          <a:xfrm>
            <a:off x="1" y="0"/>
            <a:ext cx="477898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0600" y="4476567"/>
            <a:ext cx="2116667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- Section title and description">
  <p:cSld name="SECTION_TITLE_AND_DESCRIPTI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body" idx="2"/>
          </p:nvPr>
        </p:nvSpPr>
        <p:spPr>
          <a:xfrm>
            <a:off x="4937760" y="722376"/>
            <a:ext cx="3840600" cy="36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- Image with caption">
  <p:cSld name="CAPTION_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13"/>
          <p:cNvSpPr>
            <a:spLocks noGrp="1"/>
          </p:cNvSpPr>
          <p:nvPr>
            <p:ph type="pic" idx="2"/>
          </p:nvPr>
        </p:nvSpPr>
        <p:spPr>
          <a:xfrm>
            <a:off x="228600" y="228600"/>
            <a:ext cx="8686800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14300" indent="0">
              <a:buNone/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- Custom Layout 1" userDrawn="1">
  <p:cSld name="CUSTOM_2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/>
          <p:nvPr/>
        </p:nvSpPr>
        <p:spPr>
          <a:xfrm>
            <a:off x="406750" y="0"/>
            <a:ext cx="3794700" cy="1724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520650" y="630936"/>
            <a:ext cx="3585900" cy="99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endParaRPr/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2">
            <a:alphaModFix/>
          </a:blip>
          <a:srcRect l="67115"/>
          <a:stretch/>
        </p:blipFill>
        <p:spPr>
          <a:xfrm>
            <a:off x="5235776" y="0"/>
            <a:ext cx="169900" cy="5161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2">
            <a:alphaModFix/>
          </a:blip>
          <a:srcRect l="-4278" r="71392" b="19350"/>
          <a:stretch/>
        </p:blipFill>
        <p:spPr>
          <a:xfrm>
            <a:off x="5065874" y="980775"/>
            <a:ext cx="169900" cy="416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/>
        </p:nvSpPr>
        <p:spPr>
          <a:xfrm>
            <a:off x="309150" y="4846320"/>
            <a:ext cx="2194560" cy="1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UNIVERSITY OF ALASKA FAIRBANKS</a:t>
            </a:r>
            <a:endParaRPr sz="1000" dirty="0">
              <a:solidFill>
                <a:schemeClr val="dk2"/>
              </a:solidFill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03" name="Google Shape;103;p15"/>
          <p:cNvSpPr>
            <a:spLocks noGrp="1"/>
          </p:cNvSpPr>
          <p:nvPr>
            <p:ph type="pic" idx="2"/>
          </p:nvPr>
        </p:nvSpPr>
        <p:spPr>
          <a:xfrm>
            <a:off x="5404104" y="0"/>
            <a:ext cx="3739800" cy="516142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1430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>
            <a:off x="457200" y="2743200"/>
            <a:ext cx="18288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Font typeface="Barlow"/>
              <a:buChar char="●"/>
              <a:defRPr sz="16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3"/>
          </p:nvPr>
        </p:nvSpPr>
        <p:spPr>
          <a:xfrm>
            <a:off x="2596896" y="2743200"/>
            <a:ext cx="18288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Barlow"/>
              <a:buChar char="●"/>
              <a:defRPr sz="16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4"/>
          </p:nvPr>
        </p:nvSpPr>
        <p:spPr>
          <a:xfrm>
            <a:off x="448049" y="2395725"/>
            <a:ext cx="18288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aira Condensed"/>
              <a:buNone/>
              <a:defRPr b="1">
                <a:solidFill>
                  <a:schemeClr val="dk2"/>
                </a:solidFill>
                <a:latin typeface="Saira Condensed"/>
                <a:ea typeface="Saira Condensed"/>
                <a:cs typeface="Saira Condensed"/>
                <a:sym typeface="Saira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7" name="Google Shape;107;p15"/>
          <p:cNvSpPr txBox="1">
            <a:spLocks noGrp="1"/>
          </p:cNvSpPr>
          <p:nvPr>
            <p:ph type="subTitle" idx="5"/>
          </p:nvPr>
        </p:nvSpPr>
        <p:spPr>
          <a:xfrm>
            <a:off x="2596901" y="2395725"/>
            <a:ext cx="18288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aira Condensed"/>
              <a:buNone/>
              <a:defRPr b="1">
                <a:solidFill>
                  <a:schemeClr val="dk2"/>
                </a:solidFill>
                <a:latin typeface="Saira Condensed"/>
                <a:ea typeface="Saira Condensed"/>
                <a:cs typeface="Saira Condensed"/>
                <a:sym typeface="Sai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5"/>
          <p:cNvSpPr/>
          <p:nvPr/>
        </p:nvSpPr>
        <p:spPr>
          <a:xfrm>
            <a:off x="2595600" y="2784153"/>
            <a:ext cx="1828800" cy="45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5"/>
          <p:cNvSpPr/>
          <p:nvPr/>
        </p:nvSpPr>
        <p:spPr>
          <a:xfrm>
            <a:off x="448056" y="2784153"/>
            <a:ext cx="1828800" cy="45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- 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0E00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2">
            <a:alphaModFix/>
          </a:blip>
          <a:srcRect l="14784" r="195"/>
          <a:stretch/>
        </p:blipFill>
        <p:spPr>
          <a:xfrm rot="5400000">
            <a:off x="2000252" y="-2000250"/>
            <a:ext cx="5143499" cy="9143997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/>
          <p:nvPr/>
        </p:nvSpPr>
        <p:spPr>
          <a:xfrm>
            <a:off x="795475" y="1"/>
            <a:ext cx="8348400" cy="4230600"/>
          </a:xfrm>
          <a:prstGeom prst="rect">
            <a:avLst/>
          </a:prstGeom>
          <a:solidFill>
            <a:srgbClr val="0E00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3"/>
          <p:cNvPicPr preferRelativeResize="0"/>
          <p:nvPr/>
        </p:nvPicPr>
        <p:blipFill rotWithShape="1">
          <a:blip r:embed="rId3">
            <a:alphaModFix/>
          </a:blip>
          <a:srcRect t="21380" b="35302"/>
          <a:stretch/>
        </p:blipFill>
        <p:spPr>
          <a:xfrm>
            <a:off x="122200" y="1545552"/>
            <a:ext cx="1708500" cy="346027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898075" y="2150850"/>
            <a:ext cx="79341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- 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4"/>
          <p:cNvPicPr preferRelativeResize="0"/>
          <p:nvPr/>
        </p:nvPicPr>
        <p:blipFill rotWithShape="1">
          <a:blip r:embed="rId2">
            <a:alphaModFix/>
          </a:blip>
          <a:srcRect l="84027" r="9125"/>
          <a:stretch/>
        </p:blipFill>
        <p:spPr>
          <a:xfrm rot="5400000">
            <a:off x="4364901" y="364401"/>
            <a:ext cx="414200" cy="9143997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" name="Google Shape;29;p4"/>
          <p:cNvSpPr txBox="1"/>
          <p:nvPr/>
        </p:nvSpPr>
        <p:spPr>
          <a:xfrm>
            <a:off x="309150" y="4846320"/>
            <a:ext cx="2194560" cy="1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UNIVERSITY OF ALASKA FAIRBANKS</a:t>
            </a:r>
            <a:endParaRPr sz="1000" dirty="0">
              <a:solidFill>
                <a:schemeClr val="dk2"/>
              </a:solidFill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- 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/>
          <p:cNvPicPr preferRelativeResize="0"/>
          <p:nvPr/>
        </p:nvPicPr>
        <p:blipFill rotWithShape="1">
          <a:blip r:embed="rId2">
            <a:alphaModFix/>
          </a:blip>
          <a:srcRect l="84027" r="9125"/>
          <a:stretch/>
        </p:blipFill>
        <p:spPr>
          <a:xfrm rot="5400000">
            <a:off x="4364901" y="364401"/>
            <a:ext cx="414200" cy="9143997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" name="Google Shape;36;p5"/>
          <p:cNvSpPr txBox="1"/>
          <p:nvPr/>
        </p:nvSpPr>
        <p:spPr>
          <a:xfrm>
            <a:off x="309150" y="4846320"/>
            <a:ext cx="2194560" cy="1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UNIVERSITY OF ALASKA FAIRBANKS</a:t>
            </a:r>
            <a:endParaRPr sz="1000">
              <a:solidFill>
                <a:schemeClr val="dk2"/>
              </a:solidFill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- Title and two columns with headers">
  <p:cSld name="TITLE_AND_TWO_COLUMNS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311700" y="1714138"/>
            <a:ext cx="3999900" cy="28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832400" y="1714138"/>
            <a:ext cx="3999900" cy="28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" name="Google Shape;42;p6"/>
          <p:cNvSpPr txBox="1"/>
          <p:nvPr/>
        </p:nvSpPr>
        <p:spPr>
          <a:xfrm>
            <a:off x="309150" y="4750975"/>
            <a:ext cx="2684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UNIVERSITY OF ALASKA FAIRBANKS</a:t>
            </a:r>
            <a:endParaRPr sz="1000" dirty="0">
              <a:solidFill>
                <a:schemeClr val="dk2"/>
              </a:solidFill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43" name="Google Shape;43;p6"/>
          <p:cNvSpPr txBox="1">
            <a:spLocks noGrp="1"/>
          </p:cNvSpPr>
          <p:nvPr>
            <p:ph type="subTitle" idx="3"/>
          </p:nvPr>
        </p:nvSpPr>
        <p:spPr>
          <a:xfrm>
            <a:off x="310896" y="1225296"/>
            <a:ext cx="39999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Zilla Slab SemiBold"/>
              <a:buNone/>
              <a:defRPr>
                <a:solidFill>
                  <a:schemeClr val="accent1"/>
                </a:solidFill>
                <a:latin typeface="Zilla Slab SemiBold"/>
                <a:ea typeface="Zilla Slab SemiBold"/>
                <a:cs typeface="Zilla Slab SemiBold"/>
                <a:sym typeface="Zilla Slab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ubTitle" idx="4"/>
          </p:nvPr>
        </p:nvSpPr>
        <p:spPr>
          <a:xfrm>
            <a:off x="4828032" y="1225296"/>
            <a:ext cx="39960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Font typeface="Zilla Slab SemiBold"/>
              <a:buNone/>
              <a:defRPr>
                <a:latin typeface="Zilla Slab SemiBold"/>
                <a:ea typeface="Zilla Slab SemiBold"/>
                <a:cs typeface="Zilla Slab SemiBold"/>
                <a:sym typeface="Zilla Slab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- Title and three blurbs with headers">
  <p:cSld name="CUSTOM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/>
          <p:nvPr/>
        </p:nvSpPr>
        <p:spPr>
          <a:xfrm>
            <a:off x="651831" y="2287250"/>
            <a:ext cx="2201100" cy="73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7"/>
          <p:cNvSpPr/>
          <p:nvPr/>
        </p:nvSpPr>
        <p:spPr>
          <a:xfrm>
            <a:off x="3444461" y="2287250"/>
            <a:ext cx="2206500" cy="73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ubTitle" idx="1"/>
          </p:nvPr>
        </p:nvSpPr>
        <p:spPr>
          <a:xfrm>
            <a:off x="612650" y="2002525"/>
            <a:ext cx="2223600" cy="45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aira Condensed"/>
              <a:buNone/>
              <a:defRPr b="1">
                <a:solidFill>
                  <a:schemeClr val="accent1"/>
                </a:solidFill>
                <a:latin typeface="Saira Condensed"/>
                <a:ea typeface="Saira Condensed"/>
                <a:cs typeface="Saira Condensed"/>
                <a:sym typeface="Saira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2326675" y="445025"/>
            <a:ext cx="4572000" cy="11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Font typeface="Zilla Slab SemiBold"/>
              <a:buNone/>
              <a:defRPr sz="3000" b="0">
                <a:latin typeface="Zilla Slab SemiBold"/>
                <a:ea typeface="Zilla Slab SemiBold"/>
                <a:cs typeface="Zilla Slab SemiBold"/>
                <a:sym typeface="Zilla Slab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endParaRPr/>
          </a:p>
        </p:txBody>
      </p:sp>
      <p:pic>
        <p:nvPicPr>
          <p:cNvPr id="50" name="Google Shape;50;p7"/>
          <p:cNvPicPr preferRelativeResize="0"/>
          <p:nvPr/>
        </p:nvPicPr>
        <p:blipFill rotWithShape="1">
          <a:blip r:embed="rId2">
            <a:alphaModFix/>
          </a:blip>
          <a:srcRect l="84027" r="9125"/>
          <a:stretch/>
        </p:blipFill>
        <p:spPr>
          <a:xfrm rot="5400000">
            <a:off x="4364901" y="364401"/>
            <a:ext cx="414200" cy="9143997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7"/>
          <p:cNvSpPr txBox="1"/>
          <p:nvPr/>
        </p:nvSpPr>
        <p:spPr>
          <a:xfrm>
            <a:off x="309150" y="4846320"/>
            <a:ext cx="2194560" cy="1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UNIVERSITY OF ALASKA FAIRBANKS</a:t>
            </a:r>
            <a:endParaRPr sz="1000" dirty="0">
              <a:solidFill>
                <a:schemeClr val="dk2"/>
              </a:solidFill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6238805" y="2287250"/>
            <a:ext cx="2201100" cy="73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612648" y="2560320"/>
            <a:ext cx="22404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3410712" y="2560320"/>
            <a:ext cx="22404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6199632" y="2560320"/>
            <a:ext cx="22404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3410700" y="2002525"/>
            <a:ext cx="2229000" cy="45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aira Condensed"/>
              <a:buNone/>
              <a:defRPr b="1">
                <a:solidFill>
                  <a:schemeClr val="accent1"/>
                </a:solidFill>
                <a:latin typeface="Saira Condensed"/>
                <a:ea typeface="Saira Condensed"/>
                <a:cs typeface="Saira Condensed"/>
                <a:sym typeface="Sai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8" name="Google Shape;58;p7"/>
          <p:cNvSpPr txBox="1">
            <a:spLocks noGrp="1"/>
          </p:cNvSpPr>
          <p:nvPr>
            <p:ph type="subTitle" idx="6"/>
          </p:nvPr>
        </p:nvSpPr>
        <p:spPr>
          <a:xfrm>
            <a:off x="6199625" y="2002525"/>
            <a:ext cx="2223300" cy="45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Saira Condensed"/>
              <a:buNone/>
              <a:defRPr b="1">
                <a:solidFill>
                  <a:schemeClr val="accent1"/>
                </a:solidFill>
                <a:latin typeface="Saira Condensed"/>
                <a:ea typeface="Saira Condensed"/>
                <a:cs typeface="Saira Condensed"/>
                <a:sym typeface="Sai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- Image + three small text blocks">
  <p:cSld name="CUSTOM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9"/>
          <p:cNvSpPr txBox="1"/>
          <p:nvPr/>
        </p:nvSpPr>
        <p:spPr>
          <a:xfrm>
            <a:off x="457200" y="4750975"/>
            <a:ext cx="2684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UNIVERSITY OF ALASKA FAIRBANKS</a:t>
            </a:r>
            <a:endParaRPr sz="1000">
              <a:solidFill>
                <a:schemeClr val="dk2"/>
              </a:solidFill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65" name="Google Shape;65;p9"/>
          <p:cNvSpPr>
            <a:spLocks noGrp="1"/>
          </p:cNvSpPr>
          <p:nvPr>
            <p:ph type="pic" idx="2"/>
          </p:nvPr>
        </p:nvSpPr>
        <p:spPr>
          <a:xfrm>
            <a:off x="0" y="603504"/>
            <a:ext cx="5029200" cy="3886200"/>
          </a:xfrm>
          <a:prstGeom prst="rect">
            <a:avLst/>
          </a:prstGeom>
          <a:noFill/>
          <a:ln>
            <a:noFill/>
          </a:ln>
        </p:spPr>
      </p:sp>
      <p:pic>
        <p:nvPicPr>
          <p:cNvPr id="66" name="Google Shape;66;p9"/>
          <p:cNvPicPr preferRelativeResize="0"/>
          <p:nvPr/>
        </p:nvPicPr>
        <p:blipFill rotWithShape="1">
          <a:blip r:embed="rId2">
            <a:alphaModFix/>
          </a:blip>
          <a:srcRect l="18859" r="71327"/>
          <a:stretch/>
        </p:blipFill>
        <p:spPr>
          <a:xfrm>
            <a:off x="0" y="0"/>
            <a:ext cx="33389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9"/>
          <p:cNvSpPr/>
          <p:nvPr/>
        </p:nvSpPr>
        <p:spPr>
          <a:xfrm rot="5400000">
            <a:off x="5727420" y="739975"/>
            <a:ext cx="135900" cy="117900"/>
          </a:xfrm>
          <a:prstGeom prst="triangle">
            <a:avLst>
              <a:gd name="adj" fmla="val 50000"/>
            </a:avLst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9"/>
          <p:cNvSpPr/>
          <p:nvPr/>
        </p:nvSpPr>
        <p:spPr>
          <a:xfrm rot="5400000">
            <a:off x="5724288" y="2178488"/>
            <a:ext cx="135900" cy="117900"/>
          </a:xfrm>
          <a:prstGeom prst="triangle">
            <a:avLst>
              <a:gd name="adj" fmla="val 50000"/>
            </a:avLst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9"/>
          <p:cNvSpPr/>
          <p:nvPr/>
        </p:nvSpPr>
        <p:spPr>
          <a:xfrm rot="5400000">
            <a:off x="5724288" y="3617000"/>
            <a:ext cx="135900" cy="117900"/>
          </a:xfrm>
          <a:prstGeom prst="triangle">
            <a:avLst>
              <a:gd name="adj" fmla="val 50000"/>
            </a:avLst>
          </a:prstGeom>
          <a:solidFill>
            <a:srgbClr val="FFCD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9"/>
          <p:cNvSpPr txBox="1">
            <a:spLocks noGrp="1"/>
          </p:cNvSpPr>
          <p:nvPr>
            <p:ph type="subTitle" idx="1"/>
          </p:nvPr>
        </p:nvSpPr>
        <p:spPr>
          <a:xfrm>
            <a:off x="5852160" y="603504"/>
            <a:ext cx="27432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Zilla Slab"/>
              <a:buNone/>
              <a:defRPr sz="1400" b="1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3"/>
          </p:nvPr>
        </p:nvSpPr>
        <p:spPr>
          <a:xfrm>
            <a:off x="5852160" y="2039112"/>
            <a:ext cx="27432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Zilla Slab"/>
              <a:buNone/>
              <a:defRPr sz="1400" b="1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subTitle" idx="4"/>
          </p:nvPr>
        </p:nvSpPr>
        <p:spPr>
          <a:xfrm>
            <a:off x="5852160" y="3474720"/>
            <a:ext cx="2743200" cy="38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Zilla Slab"/>
              <a:buNone/>
              <a:defRPr sz="1400" b="1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5"/>
          </p:nvPr>
        </p:nvSpPr>
        <p:spPr>
          <a:xfrm>
            <a:off x="5852160" y="914400"/>
            <a:ext cx="27432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Font typeface="Barlow"/>
              <a:buChar char="○"/>
              <a:defRPr sz="1200"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Font typeface="Barlow"/>
              <a:buChar char="■"/>
              <a:defRPr sz="1200"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SzPts val="1000"/>
              <a:buFont typeface="Barlow"/>
              <a:buChar char="●"/>
              <a:defRPr sz="1000"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6"/>
          </p:nvPr>
        </p:nvSpPr>
        <p:spPr>
          <a:xfrm>
            <a:off x="5852160" y="2359152"/>
            <a:ext cx="27432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Font typeface="Barlow"/>
              <a:buChar char="○"/>
              <a:defRPr sz="1200"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Font typeface="Barlow"/>
              <a:buChar char="■"/>
              <a:defRPr sz="1200"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292100" rtl="0">
              <a:spcBef>
                <a:spcPts val="0"/>
              </a:spcBef>
              <a:spcAft>
                <a:spcPts val="0"/>
              </a:spcAft>
              <a:buSzPts val="1000"/>
              <a:buFont typeface="Barlow"/>
              <a:buChar char="●"/>
              <a:defRPr sz="1000"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body" idx="7"/>
          </p:nvPr>
        </p:nvSpPr>
        <p:spPr>
          <a:xfrm>
            <a:off x="5852160" y="3794760"/>
            <a:ext cx="27432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400"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Font typeface="Barlow"/>
              <a:buChar char="○"/>
              <a:defRPr sz="1200"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Font typeface="Barlow"/>
              <a:buChar char="■"/>
              <a:defRPr sz="1200"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292100" rtl="0">
              <a:spcBef>
                <a:spcPts val="0"/>
              </a:spcBef>
              <a:spcAft>
                <a:spcPts val="0"/>
              </a:spcAft>
              <a:buSzPts val="1000"/>
              <a:buFont typeface="Barlow"/>
              <a:buChar char="●"/>
              <a:defRPr sz="1000"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○"/>
              <a:defRPr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■"/>
              <a:defRPr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- One column text + image">
  <p:cSld name="ONE_COLUM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0"/>
          <p:cNvSpPr>
            <a:spLocks noGrp="1"/>
          </p:cNvSpPr>
          <p:nvPr>
            <p:ph type="pic" idx="2"/>
          </p:nvPr>
        </p:nvSpPr>
        <p:spPr>
          <a:xfrm>
            <a:off x="4583675" y="557784"/>
            <a:ext cx="3977100" cy="4014300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10"/>
          <p:cNvSpPr txBox="1"/>
          <p:nvPr/>
        </p:nvSpPr>
        <p:spPr>
          <a:xfrm>
            <a:off x="309150" y="4846320"/>
            <a:ext cx="2194560" cy="19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UNIVERSITY OF ALASKA FAIRBANKS</a:t>
            </a:r>
            <a:endParaRPr sz="1000" dirty="0">
              <a:solidFill>
                <a:schemeClr val="dk2"/>
              </a:solidFill>
              <a:latin typeface="Barlow SemiBold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81" name="Google Shape;81;p10"/>
          <p:cNvSpPr txBox="1">
            <a:spLocks noGrp="1"/>
          </p:cNvSpPr>
          <p:nvPr>
            <p:ph type="body" idx="1"/>
          </p:nvPr>
        </p:nvSpPr>
        <p:spPr>
          <a:xfrm>
            <a:off x="310896" y="1389888"/>
            <a:ext cx="2808000" cy="31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- Main point">
  <p:cSld name="MAIN_POI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Zilla Slab"/>
              <a:buNone/>
              <a:defRPr sz="2800" b="1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rlow Medium"/>
              <a:buChar char="●"/>
              <a:defRPr sz="1800"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 Medium"/>
              <a:buChar char="○"/>
              <a:defRPr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 Medium"/>
              <a:buChar char="■"/>
              <a:defRPr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 Medium"/>
              <a:buChar char="●"/>
              <a:defRPr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 Medium"/>
              <a:buChar char="○"/>
              <a:defRPr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 Medium"/>
              <a:buChar char="■"/>
              <a:defRPr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 Medium"/>
              <a:buChar char="●"/>
              <a:defRPr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 Medium"/>
              <a:buChar char="○"/>
              <a:defRPr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 Medium"/>
              <a:buChar char="■"/>
              <a:defRPr>
                <a:solidFill>
                  <a:schemeClr val="dk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>
            <a:spLocks noGrp="1"/>
          </p:cNvSpPr>
          <p:nvPr>
            <p:ph type="ctrTitle"/>
          </p:nvPr>
        </p:nvSpPr>
        <p:spPr>
          <a:xfrm>
            <a:off x="930675" y="1130675"/>
            <a:ext cx="793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5" name="Google Shape;115;p16"/>
          <p:cNvSpPr txBox="1">
            <a:spLocks noGrp="1"/>
          </p:cNvSpPr>
          <p:nvPr>
            <p:ph type="subTitle" idx="1"/>
          </p:nvPr>
        </p:nvSpPr>
        <p:spPr>
          <a:xfrm>
            <a:off x="930675" y="3220225"/>
            <a:ext cx="7937400" cy="6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6"/>
          <p:cNvSpPr txBox="1"/>
          <p:nvPr/>
        </p:nvSpPr>
        <p:spPr>
          <a:xfrm>
            <a:off x="930675" y="455574"/>
            <a:ext cx="1029419" cy="36930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non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2"/>
                </a:solidFill>
                <a:latin typeface="Barlow Medium"/>
                <a:ea typeface="Barlow Medium"/>
                <a:cs typeface="Barlow Medium"/>
                <a:sym typeface="Barlow Medium"/>
              </a:rPr>
              <a:t>August 2022</a:t>
            </a:r>
            <a:endParaRPr sz="1200" dirty="0">
              <a:solidFill>
                <a:schemeClr val="dk2"/>
              </a:solidFill>
              <a:latin typeface="Barlow Medium"/>
              <a:ea typeface="Barlow Medium"/>
              <a:cs typeface="Barlow Medium"/>
              <a:sym typeface="Barlow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>
            <a:spLocks noGrp="1"/>
          </p:cNvSpPr>
          <p:nvPr>
            <p:ph type="pic" idx="2"/>
          </p:nvPr>
        </p:nvSpPr>
        <p:spPr>
          <a:xfrm>
            <a:off x="0" y="603504"/>
            <a:ext cx="5029200" cy="3886200"/>
          </a:xfrm>
          <a:prstGeom prst="rect">
            <a:avLst/>
          </a:prstGeom>
        </p:spPr>
      </p:sp>
      <p:sp>
        <p:nvSpPr>
          <p:cNvPr id="174" name="Google Shape;174;p24"/>
          <p:cNvSpPr txBox="1">
            <a:spLocks noGrp="1"/>
          </p:cNvSpPr>
          <p:nvPr>
            <p:ph type="subTitle" idx="1"/>
          </p:nvPr>
        </p:nvSpPr>
        <p:spPr>
          <a:xfrm>
            <a:off x="5852160" y="603504"/>
            <a:ext cx="2743200" cy="4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subTitle" idx="3"/>
          </p:nvPr>
        </p:nvSpPr>
        <p:spPr>
          <a:xfrm>
            <a:off x="5852160" y="2039112"/>
            <a:ext cx="2743200" cy="4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76" name="Google Shape;176;p24"/>
          <p:cNvSpPr txBox="1">
            <a:spLocks noGrp="1"/>
          </p:cNvSpPr>
          <p:nvPr>
            <p:ph type="subTitle" idx="4"/>
          </p:nvPr>
        </p:nvSpPr>
        <p:spPr>
          <a:xfrm>
            <a:off x="5852160" y="3474720"/>
            <a:ext cx="2743200" cy="4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77" name="Google Shape;177;p24"/>
          <p:cNvSpPr txBox="1">
            <a:spLocks noGrp="1"/>
          </p:cNvSpPr>
          <p:nvPr>
            <p:ph type="body" idx="5"/>
          </p:nvPr>
        </p:nvSpPr>
        <p:spPr>
          <a:xfrm>
            <a:off x="5852160" y="914400"/>
            <a:ext cx="2743200" cy="4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78" name="Google Shape;178;p24"/>
          <p:cNvSpPr txBox="1">
            <a:spLocks noGrp="1"/>
          </p:cNvSpPr>
          <p:nvPr>
            <p:ph type="body" idx="6"/>
          </p:nvPr>
        </p:nvSpPr>
        <p:spPr>
          <a:xfrm>
            <a:off x="5852160" y="2359152"/>
            <a:ext cx="2743200" cy="4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79" name="Google Shape;179;p24"/>
          <p:cNvSpPr txBox="1">
            <a:spLocks noGrp="1"/>
          </p:cNvSpPr>
          <p:nvPr>
            <p:ph type="body" idx="7"/>
          </p:nvPr>
        </p:nvSpPr>
        <p:spPr>
          <a:xfrm>
            <a:off x="5852160" y="3794760"/>
            <a:ext cx="2743200" cy="4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5"/>
          <p:cNvSpPr>
            <a:spLocks noGrp="1"/>
          </p:cNvSpPr>
          <p:nvPr>
            <p:ph type="pic" idx="2"/>
          </p:nvPr>
        </p:nvSpPr>
        <p:spPr>
          <a:xfrm>
            <a:off x="5404104" y="0"/>
            <a:ext cx="3739800" cy="5157300"/>
          </a:xfrm>
          <a:prstGeom prst="rect">
            <a:avLst/>
          </a:prstGeom>
        </p:spPr>
      </p:sp>
      <p:sp>
        <p:nvSpPr>
          <p:cNvPr id="185" name="Google Shape;185;p25"/>
          <p:cNvSpPr txBox="1">
            <a:spLocks noGrp="1"/>
          </p:cNvSpPr>
          <p:nvPr>
            <p:ph type="subTitle" idx="4"/>
          </p:nvPr>
        </p:nvSpPr>
        <p:spPr>
          <a:xfrm>
            <a:off x="448049" y="2395725"/>
            <a:ext cx="18288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86" name="Google Shape;186;p25"/>
          <p:cNvSpPr txBox="1">
            <a:spLocks noGrp="1"/>
          </p:cNvSpPr>
          <p:nvPr>
            <p:ph type="subTitle" idx="5"/>
          </p:nvPr>
        </p:nvSpPr>
        <p:spPr>
          <a:xfrm>
            <a:off x="2596901" y="2395725"/>
            <a:ext cx="18288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87" name="Google Shape;187;p25"/>
          <p:cNvSpPr txBox="1">
            <a:spLocks noGrp="1"/>
          </p:cNvSpPr>
          <p:nvPr>
            <p:ph type="body" idx="1"/>
          </p:nvPr>
        </p:nvSpPr>
        <p:spPr>
          <a:xfrm>
            <a:off x="457200" y="2743200"/>
            <a:ext cx="18288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88" name="Google Shape;188;p25"/>
          <p:cNvSpPr txBox="1">
            <a:spLocks noGrp="1"/>
          </p:cNvSpPr>
          <p:nvPr>
            <p:ph type="body" idx="3"/>
          </p:nvPr>
        </p:nvSpPr>
        <p:spPr>
          <a:xfrm>
            <a:off x="2596896" y="2743200"/>
            <a:ext cx="18288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89" name="Google Shape;189;p25"/>
          <p:cNvSpPr txBox="1">
            <a:spLocks noGrp="1"/>
          </p:cNvSpPr>
          <p:nvPr>
            <p:ph type="title"/>
          </p:nvPr>
        </p:nvSpPr>
        <p:spPr>
          <a:xfrm>
            <a:off x="520650" y="630936"/>
            <a:ext cx="3585900" cy="5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525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xfrm>
            <a:off x="898075" y="2150850"/>
            <a:ext cx="7934100" cy="73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7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5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8"/>
          <p:cNvSpPr txBox="1">
            <a:spLocks noGrp="1"/>
          </p:cNvSpPr>
          <p:nvPr>
            <p:ph type="body" idx="2"/>
          </p:nvPr>
        </p:nvSpPr>
        <p:spPr>
          <a:xfrm>
            <a:off x="4937760" y="722376"/>
            <a:ext cx="3840600" cy="36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187780-A037-8646-B512-6DAA2D733F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BD5F0E-153C-3B48-825F-D71741F0BCB7}"/>
              </a:ext>
            </a:extLst>
          </p:cNvPr>
          <p:cNvSpPr>
            <a:spLocks noGrp="1"/>
          </p:cNvSpPr>
          <p:nvPr>
            <p:ph type="pic" idx="2"/>
          </p:nvPr>
        </p:nvSpPr>
        <p:spPr/>
      </p:sp>
    </p:spTree>
    <p:extLst>
      <p:ext uri="{BB962C8B-B14F-4D97-AF65-F5344CB8AC3E}">
        <p14:creationId xmlns:p14="http://schemas.microsoft.com/office/powerpoint/2010/main" val="153203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55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1"/>
          <p:cNvSpPr>
            <a:spLocks noGrp="1"/>
          </p:cNvSpPr>
          <p:nvPr>
            <p:ph type="pic" idx="2"/>
          </p:nvPr>
        </p:nvSpPr>
        <p:spPr>
          <a:xfrm>
            <a:off x="4583675" y="557784"/>
            <a:ext cx="3977100" cy="4014300"/>
          </a:xfrm>
          <a:prstGeom prst="rect">
            <a:avLst/>
          </a:prstGeom>
        </p:spPr>
      </p:sp>
      <p:sp>
        <p:nvSpPr>
          <p:cNvPr id="148" name="Google Shape;148;p21"/>
          <p:cNvSpPr txBox="1">
            <a:spLocks noGrp="1"/>
          </p:cNvSpPr>
          <p:nvPr>
            <p:ph type="body" idx="1"/>
          </p:nvPr>
        </p:nvSpPr>
        <p:spPr>
          <a:xfrm>
            <a:off x="310896" y="1389888"/>
            <a:ext cx="28080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body" idx="1"/>
          </p:nvPr>
        </p:nvSpPr>
        <p:spPr>
          <a:xfrm>
            <a:off x="311700" y="1714138"/>
            <a:ext cx="3999900" cy="28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body" idx="2"/>
          </p:nvPr>
        </p:nvSpPr>
        <p:spPr>
          <a:xfrm>
            <a:off x="4832400" y="1714138"/>
            <a:ext cx="3999900" cy="28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subTitle" idx="3"/>
          </p:nvPr>
        </p:nvSpPr>
        <p:spPr>
          <a:xfrm>
            <a:off x="310896" y="1225296"/>
            <a:ext cx="39999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57" name="Google Shape;157;p22"/>
          <p:cNvSpPr txBox="1">
            <a:spLocks noGrp="1"/>
          </p:cNvSpPr>
          <p:nvPr>
            <p:ph type="subTitle" idx="4"/>
          </p:nvPr>
        </p:nvSpPr>
        <p:spPr>
          <a:xfrm>
            <a:off x="4828032" y="1225296"/>
            <a:ext cx="39960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2326675" y="445025"/>
            <a:ext cx="4572000" cy="105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12650" y="2002525"/>
            <a:ext cx="22236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subTitle" idx="5"/>
          </p:nvPr>
        </p:nvSpPr>
        <p:spPr>
          <a:xfrm>
            <a:off x="3410700" y="2002525"/>
            <a:ext cx="22290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6"/>
          </p:nvPr>
        </p:nvSpPr>
        <p:spPr>
          <a:xfrm>
            <a:off x="6199625" y="2002525"/>
            <a:ext cx="22233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body" idx="2"/>
          </p:nvPr>
        </p:nvSpPr>
        <p:spPr>
          <a:xfrm>
            <a:off x="612648" y="2560320"/>
            <a:ext cx="22404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body" idx="3"/>
          </p:nvPr>
        </p:nvSpPr>
        <p:spPr>
          <a:xfrm>
            <a:off x="3410712" y="2560320"/>
            <a:ext cx="22404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body" idx="4"/>
          </p:nvPr>
        </p:nvSpPr>
        <p:spPr>
          <a:xfrm>
            <a:off x="6199632" y="2560320"/>
            <a:ext cx="2240400" cy="16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AF theme 2022">
  <a:themeElements>
    <a:clrScheme name="UAF colors">
      <a:dk1>
        <a:srgbClr val="000000"/>
      </a:dk1>
      <a:lt1>
        <a:srgbClr val="FFFFFF"/>
      </a:lt1>
      <a:dk2>
        <a:srgbClr val="236192"/>
      </a:dk2>
      <a:lt2>
        <a:srgbClr val="FFCD00"/>
      </a:lt2>
      <a:accent1>
        <a:srgbClr val="111C4E"/>
      </a:accent1>
      <a:accent2>
        <a:srgbClr val="C4CFDA"/>
      </a:accent2>
      <a:accent3>
        <a:srgbClr val="66665D"/>
      </a:accent3>
      <a:accent4>
        <a:srgbClr val="87D1E6"/>
      </a:accent4>
      <a:accent5>
        <a:srgbClr val="C8C8C8"/>
      </a:accent5>
      <a:accent6>
        <a:srgbClr val="F45197"/>
      </a:accent6>
      <a:hlink>
        <a:srgbClr val="0097A7"/>
      </a:hlink>
      <a:folHlink>
        <a:srgbClr val="0097A7"/>
      </a:folHlink>
    </a:clrScheme>
    <a:fontScheme name="Office">
      <a:majorFont>
        <a:latin typeface="Zilla Slab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arlow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58</Words>
  <Application>Microsoft Macintosh PowerPoint</Application>
  <PresentationFormat>On-screen Show (16:9)</PresentationFormat>
  <Paragraphs>2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Barlow</vt:lpstr>
      <vt:lpstr>Barlow Medium</vt:lpstr>
      <vt:lpstr>Barlow SemiBold</vt:lpstr>
      <vt:lpstr>Saira Condensed</vt:lpstr>
      <vt:lpstr>Zilla Slab</vt:lpstr>
      <vt:lpstr>Zilla Slab SemiBold</vt:lpstr>
      <vt:lpstr>UAF theme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Andrea Swingley</cp:lastModifiedBy>
  <cp:revision>7</cp:revision>
  <dcterms:modified xsi:type="dcterms:W3CDTF">2022-08-04T22:00:05Z</dcterms:modified>
</cp:coreProperties>
</file>